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0"/>
  </p:notesMasterIdLst>
  <p:sldIdLst>
    <p:sldId id="279" r:id="rId2"/>
    <p:sldId id="258" r:id="rId3"/>
    <p:sldId id="259" r:id="rId4"/>
    <p:sldId id="260" r:id="rId5"/>
    <p:sldId id="261" r:id="rId6"/>
    <p:sldId id="262" r:id="rId7"/>
    <p:sldId id="277" r:id="rId8"/>
    <p:sldId id="264" r:id="rId9"/>
    <p:sldId id="266" r:id="rId10"/>
    <p:sldId id="267" r:id="rId11"/>
    <p:sldId id="274" r:id="rId12"/>
    <p:sldId id="278" r:id="rId13"/>
    <p:sldId id="268" r:id="rId14"/>
    <p:sldId id="270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arsayılan Bölüm" id="{C283BB0E-0CD1-467D-A8A1-5F33A32AB342}">
          <p14:sldIdLst/>
        </p14:section>
        <p14:section name="Başlıksız Bölüm" id="{B0F70DA8-0CFA-4EDE-99EF-846EAA8C15C7}">
          <p14:sldIdLst>
            <p14:sldId id="279"/>
            <p14:sldId id="258"/>
            <p14:sldId id="259"/>
            <p14:sldId id="260"/>
            <p14:sldId id="261"/>
            <p14:sldId id="262"/>
            <p14:sldId id="277"/>
            <p14:sldId id="264"/>
            <p14:sldId id="266"/>
            <p14:sldId id="267"/>
            <p14:sldId id="274"/>
            <p14:sldId id="278"/>
            <p14:sldId id="268"/>
            <p14:sldId id="270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62F97-57A6-4390-999C-A7AB0E690EDB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9B35E-3FF6-478B-8956-20984D2FF62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200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69B35E-3FF6-478B-8956-20984D2FF62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17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321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398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42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1286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6330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5815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3492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37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4029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6307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438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110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8887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708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24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48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828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82A0C6-06BE-4FF2-AC89-76C951CCB13A}" type="datetimeFigureOut">
              <a:rPr lang="tr-TR" smtClean="0"/>
              <a:t>7.11.2024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38FA1A-4FD4-4BB5-85F8-EC4117C2841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1223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GÖRÜNTÜ İŞLEME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812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" y="637309"/>
            <a:ext cx="5293779" cy="604058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6" y="637308"/>
            <a:ext cx="6373091" cy="604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5" y="0"/>
            <a:ext cx="5109093" cy="451625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5" y="4516257"/>
            <a:ext cx="5109093" cy="234174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83" y="131407"/>
            <a:ext cx="5164172" cy="197448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83" y="2105892"/>
            <a:ext cx="5164172" cy="209203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83" y="4197928"/>
            <a:ext cx="5164172" cy="23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MACHİNE LEARNİNG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259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429491"/>
            <a:ext cx="10131425" cy="1456267"/>
          </a:xfrm>
        </p:spPr>
        <p:txBody>
          <a:bodyPr/>
          <a:lstStyle/>
          <a:p>
            <a:r>
              <a:rPr lang="tr-TR" dirty="0" smtClean="0"/>
              <a:t>Makine öğrenmesi nedir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510145"/>
            <a:ext cx="3539835" cy="3649133"/>
          </a:xfrm>
        </p:spPr>
        <p:txBody>
          <a:bodyPr/>
          <a:lstStyle/>
          <a:p>
            <a:r>
              <a:rPr lang="tr-TR" dirty="0"/>
              <a:t>Makine öğrenmesi, bilgisayarların verilerden öğrenmesini ve bu verilerden elde ettiği bilgileri kullanarak tahminler yapmasını veya kararlar almasını sağlayan bir yapay zeka dalıdır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73" y="-9428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5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3" y="401781"/>
            <a:ext cx="10681855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605654" cy="1274618"/>
          </a:xfrm>
        </p:spPr>
        <p:txBody>
          <a:bodyPr/>
          <a:lstStyle/>
          <a:p>
            <a:r>
              <a:rPr lang="tr-TR" dirty="0" smtClean="0"/>
              <a:t>Machine </a:t>
            </a:r>
            <a:r>
              <a:rPr lang="tr-TR" dirty="0" err="1" smtClean="0"/>
              <a:t>learningde</a:t>
            </a:r>
            <a:r>
              <a:rPr lang="tr-TR" dirty="0" smtClean="0"/>
              <a:t> Staj süresince yaptıklarım :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Temel öğrenimler(Araştırmalar vs.)</a:t>
            </a:r>
          </a:p>
          <a:p>
            <a:r>
              <a:rPr lang="tr-TR" dirty="0" smtClean="0"/>
              <a:t>Final </a:t>
            </a:r>
            <a:r>
              <a:rPr lang="tr-TR" dirty="0" err="1" smtClean="0"/>
              <a:t>Projects</a:t>
            </a:r>
            <a:r>
              <a:rPr lang="tr-TR" dirty="0" smtClean="0"/>
              <a:t>(Land </a:t>
            </a:r>
            <a:r>
              <a:rPr lang="tr-TR" dirty="0" err="1" smtClean="0"/>
              <a:t>Mines</a:t>
            </a:r>
            <a:r>
              <a:rPr lang="tr-TR" dirty="0" smtClean="0"/>
              <a:t>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951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1620" y="0"/>
            <a:ext cx="4939144" cy="900545"/>
          </a:xfrm>
        </p:spPr>
        <p:txBody>
          <a:bodyPr>
            <a:normAutofit/>
          </a:bodyPr>
          <a:lstStyle/>
          <a:p>
            <a:r>
              <a:rPr lang="tr-TR" dirty="0" smtClean="0"/>
              <a:t>Land MİNES PROJECTS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0" y="1317720"/>
            <a:ext cx="6235498" cy="47921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18" y="1317720"/>
            <a:ext cx="4901936" cy="171312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18" y="3030844"/>
            <a:ext cx="4870907" cy="30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65" y="1173707"/>
            <a:ext cx="5132591" cy="3837709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21" y="1173708"/>
            <a:ext cx="4681390" cy="38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297875" y="-360218"/>
            <a:ext cx="1835726" cy="1456267"/>
          </a:xfrm>
        </p:spPr>
        <p:txBody>
          <a:bodyPr/>
          <a:lstStyle/>
          <a:p>
            <a:r>
              <a:rPr lang="tr-TR" dirty="0" smtClean="0"/>
              <a:t>ÇIKTILAR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0" y="942107"/>
            <a:ext cx="4026221" cy="275345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1" y="942106"/>
            <a:ext cx="3788680" cy="2753459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0" y="4239489"/>
            <a:ext cx="3617045" cy="232756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76" y="4239489"/>
            <a:ext cx="4026221" cy="2327565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28" y="3472113"/>
            <a:ext cx="336279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="" xmlns:a16="http://schemas.microsoft.com/office/drawing/2014/main" id="{B2A50878-E2A5-4849-77D6-A09195976371}"/>
              </a:ext>
            </a:extLst>
          </p:cNvPr>
          <p:cNvSpPr txBox="1"/>
          <p:nvPr/>
        </p:nvSpPr>
        <p:spPr>
          <a:xfrm>
            <a:off x="491324" y="657708"/>
            <a:ext cx="110612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- Görüntü İşleme nedir?</a:t>
            </a:r>
          </a:p>
          <a:p>
            <a:endParaRPr lang="tr-TR" dirty="0"/>
          </a:p>
          <a:p>
            <a:r>
              <a:rPr lang="tr-TR" b="1" dirty="0" smtClean="0"/>
              <a:t>Görüntü </a:t>
            </a:r>
            <a:r>
              <a:rPr lang="tr-TR" b="1" dirty="0"/>
              <a:t>işleme</a:t>
            </a:r>
            <a:r>
              <a:rPr lang="tr-TR" dirty="0"/>
              <a:t>, dijital görüntülerin bilgisini analiz etme</a:t>
            </a:r>
            <a:r>
              <a:rPr lang="tr-TR" dirty="0" smtClean="0"/>
              <a:t>,</a:t>
            </a:r>
          </a:p>
          <a:p>
            <a:r>
              <a:rPr lang="tr-TR" dirty="0" smtClean="0"/>
              <a:t> </a:t>
            </a:r>
            <a:r>
              <a:rPr lang="tr-TR" dirty="0"/>
              <a:t>işleme ve iyileştirme sürecidir.</a:t>
            </a:r>
            <a:r>
              <a:rPr lang="tr-TR" dirty="0" smtClean="0"/>
              <a:t> </a:t>
            </a:r>
            <a:endParaRPr lang="tr-TR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r>
              <a:rPr lang="tr-TR" dirty="0"/>
              <a:t>								 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Piksel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Çözünürlük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Renk uzayları</a:t>
            </a:r>
          </a:p>
          <a:p>
            <a:pPr lvl="1"/>
            <a:r>
              <a:rPr lang="tr-TR" sz="1400" dirty="0"/>
              <a:t>RGB</a:t>
            </a:r>
          </a:p>
          <a:p>
            <a:r>
              <a:rPr lang="tr-TR" dirty="0"/>
              <a:t>	</a:t>
            </a:r>
            <a:r>
              <a:rPr lang="tr-TR" sz="1400" dirty="0"/>
              <a:t>HSV</a:t>
            </a:r>
          </a:p>
          <a:p>
            <a:r>
              <a:rPr lang="tr-TR" sz="1400" dirty="0"/>
              <a:t>	</a:t>
            </a:r>
            <a:r>
              <a:rPr lang="tr-TR" sz="1400" dirty="0" err="1"/>
              <a:t>Grayscale</a:t>
            </a:r>
            <a:endParaRPr lang="tr-T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Histogramlar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Kontrast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Parlaklık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Gürültü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Blur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91" y="391680"/>
            <a:ext cx="4867564" cy="253076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91" y="3394364"/>
            <a:ext cx="4722322" cy="27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7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="" xmlns:a16="http://schemas.microsoft.com/office/drawing/2014/main" id="{A6F8FFD5-0EA5-330D-CACA-77EF99F7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Görüntü işlemede Staj süresince yaptıklarım :	</a:t>
            </a:r>
            <a:br>
              <a:rPr lang="tr-TR" dirty="0" smtClean="0"/>
            </a:br>
            <a:endParaRPr lang="tr-TR" dirty="0"/>
          </a:p>
        </p:txBody>
      </p:sp>
      <p:sp>
        <p:nvSpPr>
          <p:cNvPr id="2" name="İçerik Yer Tutucus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smtClean="0"/>
              <a:t>-Görüntü üzerindeki temel </a:t>
            </a:r>
            <a:r>
              <a:rPr lang="tr-TR" dirty="0" err="1" smtClean="0"/>
              <a:t>filtreleme,griye</a:t>
            </a:r>
            <a:r>
              <a:rPr lang="tr-TR" dirty="0" smtClean="0"/>
              <a:t> </a:t>
            </a:r>
            <a:r>
              <a:rPr lang="tr-TR" dirty="0" err="1" smtClean="0"/>
              <a:t>çevirme,kenar</a:t>
            </a:r>
            <a:r>
              <a:rPr lang="tr-TR" dirty="0" smtClean="0"/>
              <a:t> tespiti vs. temel öğrenme projeleri</a:t>
            </a:r>
          </a:p>
          <a:p>
            <a:pPr marL="0" indent="0">
              <a:buNone/>
            </a:pPr>
            <a:r>
              <a:rPr lang="tr-TR" dirty="0" smtClean="0"/>
              <a:t>-Sarı şerit Takibi</a:t>
            </a:r>
          </a:p>
          <a:p>
            <a:pPr marL="0" indent="0">
              <a:buNone/>
            </a:pPr>
            <a:r>
              <a:rPr lang="tr-TR" dirty="0" smtClean="0"/>
              <a:t>-Araç Sayma</a:t>
            </a:r>
          </a:p>
          <a:p>
            <a:pPr marL="0" indent="0">
              <a:buNone/>
            </a:pPr>
            <a:r>
              <a:rPr lang="tr-TR" dirty="0" smtClean="0"/>
              <a:t>-</a:t>
            </a:r>
            <a:r>
              <a:rPr lang="tr-TR" dirty="0" err="1" smtClean="0"/>
              <a:t>Yüz,göz,vb</a:t>
            </a:r>
            <a:r>
              <a:rPr lang="tr-TR" dirty="0" smtClean="0"/>
              <a:t>. </a:t>
            </a:r>
            <a:r>
              <a:rPr lang="tr-TR" dirty="0" err="1" smtClean="0"/>
              <a:t>cascade</a:t>
            </a:r>
            <a:r>
              <a:rPr lang="tr-TR" dirty="0" smtClean="0"/>
              <a:t> kullanarak tespit</a:t>
            </a:r>
          </a:p>
          <a:p>
            <a:pPr marL="0" indent="0">
              <a:buNone/>
            </a:pPr>
            <a:r>
              <a:rPr lang="tr-TR" dirty="0" smtClean="0"/>
              <a:t>-Kendi </a:t>
            </a:r>
            <a:r>
              <a:rPr lang="tr-TR" dirty="0" err="1" smtClean="0"/>
              <a:t>cascademi</a:t>
            </a:r>
            <a:r>
              <a:rPr lang="tr-TR" dirty="0" smtClean="0"/>
              <a:t>  oluşturma</a:t>
            </a:r>
          </a:p>
          <a:p>
            <a:pPr marL="0" indent="0">
              <a:buNone/>
            </a:pPr>
            <a:r>
              <a:rPr lang="tr-TR" dirty="0"/>
              <a:t>-Kalibre </a:t>
            </a:r>
          </a:p>
          <a:p>
            <a:pPr marL="0" indent="0">
              <a:buNone/>
            </a:pP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496411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0892" y="27709"/>
            <a:ext cx="10131425" cy="1456267"/>
          </a:xfrm>
        </p:spPr>
        <p:txBody>
          <a:bodyPr/>
          <a:lstStyle/>
          <a:p>
            <a:r>
              <a:rPr lang="tr-TR" dirty="0" smtClean="0"/>
              <a:t>Sarı Şerit takibi</a:t>
            </a:r>
            <a:endParaRPr lang="tr-TR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2" y="1483976"/>
            <a:ext cx="5891408" cy="4918364"/>
          </a:xfr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00" y="1483976"/>
            <a:ext cx="6075517" cy="49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E894A097-7965-99EB-E03D-891D510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456267"/>
          </a:xfrm>
        </p:spPr>
        <p:txBody>
          <a:bodyPr/>
          <a:lstStyle/>
          <a:p>
            <a:r>
              <a:rPr lang="tr-TR" dirty="0"/>
              <a:t>PROJE </a:t>
            </a:r>
            <a:r>
              <a:rPr lang="tr-TR" dirty="0" smtClean="0"/>
              <a:t>2:ARAÇ sayma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3" y="1163782"/>
            <a:ext cx="5878471" cy="532014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19" y="1163782"/>
            <a:ext cx="4058290" cy="235527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19" y="4156363"/>
            <a:ext cx="4058290" cy="23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Cascade</a:t>
            </a:r>
            <a:r>
              <a:rPr lang="tr-TR" dirty="0" smtClean="0"/>
              <a:t> projeleri</a:t>
            </a:r>
            <a:endParaRPr lang="tr-TR" dirty="0"/>
          </a:p>
        </p:txBody>
      </p:sp>
      <p:sp>
        <p:nvSpPr>
          <p:cNvPr id="17" name="İçerik Yer Tutucusu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smtClean="0"/>
              <a:t>YÜZ ALGILATMA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19" name="İçerik Yer Tutucusu 1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r-TR" dirty="0" smtClean="0"/>
              <a:t>GÖZ ALGILATMA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21" name="Resim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355272"/>
            <a:ext cx="4995335" cy="4059383"/>
          </a:xfrm>
          <a:prstGeom prst="rect">
            <a:avLst/>
          </a:prstGeom>
        </p:spPr>
      </p:pic>
      <p:pic>
        <p:nvPicPr>
          <p:cNvPr id="23" name="Resi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988" y="2355272"/>
            <a:ext cx="4993998" cy="40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3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ÇIKTILARI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8" y="2289735"/>
            <a:ext cx="4162955" cy="3353268"/>
          </a:xfrm>
        </p:spPr>
      </p:pic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2227814"/>
            <a:ext cx="4419599" cy="3415189"/>
          </a:xfrm>
        </p:spPr>
      </p:pic>
    </p:spTree>
    <p:extLst>
      <p:ext uri="{BB962C8B-B14F-4D97-AF65-F5344CB8AC3E}">
        <p14:creationId xmlns:p14="http://schemas.microsoft.com/office/powerpoint/2010/main" val="105370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k: Sağ 16">
            <a:extLst>
              <a:ext uri="{FF2B5EF4-FFF2-40B4-BE49-F238E27FC236}">
                <a16:creationId xmlns="" xmlns:a16="http://schemas.microsoft.com/office/drawing/2014/main" id="{BD6DB6D3-0EE3-AF12-6229-94A1256ACF45}"/>
              </a:ext>
            </a:extLst>
          </p:cNvPr>
          <p:cNvSpPr/>
          <p:nvPr/>
        </p:nvSpPr>
        <p:spPr>
          <a:xfrm>
            <a:off x="5329084" y="1641987"/>
            <a:ext cx="766916" cy="77674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k: Aşağı 17">
            <a:extLst>
              <a:ext uri="{FF2B5EF4-FFF2-40B4-BE49-F238E27FC236}">
                <a16:creationId xmlns="" xmlns:a16="http://schemas.microsoft.com/office/drawing/2014/main" id="{15AFFF2E-32C5-A218-62BB-C6DC74356808}"/>
              </a:ext>
            </a:extLst>
          </p:cNvPr>
          <p:cNvSpPr/>
          <p:nvPr/>
        </p:nvSpPr>
        <p:spPr>
          <a:xfrm>
            <a:off x="9094839" y="3429000"/>
            <a:ext cx="773762" cy="700548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89644" y="4401801"/>
            <a:ext cx="792549" cy="835224"/>
          </a:xfrm>
          <a:prstGeom prst="rect">
            <a:avLst/>
          </a:prstGeom>
        </p:spPr>
      </p:pic>
      <p:sp>
        <p:nvSpPr>
          <p:cNvPr id="13" name="İçerik Yer Tutucusu 12"/>
          <p:cNvSpPr>
            <a:spLocks noGrp="1"/>
          </p:cNvSpPr>
          <p:nvPr>
            <p:ph idx="1"/>
          </p:nvPr>
        </p:nvSpPr>
        <p:spPr>
          <a:xfrm>
            <a:off x="2874820" y="416306"/>
            <a:ext cx="2279072" cy="3228109"/>
          </a:xfrm>
        </p:spPr>
        <p:txBody>
          <a:bodyPr/>
          <a:lstStyle/>
          <a:p>
            <a:r>
              <a:rPr lang="tr-TR" dirty="0" err="1" smtClean="0"/>
              <a:t>Cascade</a:t>
            </a:r>
            <a:r>
              <a:rPr lang="tr-TR" dirty="0" smtClean="0"/>
              <a:t> </a:t>
            </a:r>
            <a:r>
              <a:rPr lang="tr-TR" dirty="0" err="1" smtClean="0"/>
              <a:t>Trainer</a:t>
            </a:r>
            <a:r>
              <a:rPr lang="tr-TR" dirty="0" smtClean="0"/>
              <a:t> </a:t>
            </a:r>
            <a:r>
              <a:rPr lang="tr-TR" dirty="0" err="1" smtClean="0"/>
              <a:t>Gui</a:t>
            </a:r>
            <a:r>
              <a:rPr lang="tr-TR" dirty="0" smtClean="0"/>
              <a:t> indirmek</a:t>
            </a:r>
            <a:endParaRPr lang="tr-TR" dirty="0"/>
          </a:p>
        </p:txBody>
      </p:sp>
      <p:sp>
        <p:nvSpPr>
          <p:cNvPr id="23" name="İçerik Yer Tutucusu 12"/>
          <p:cNvSpPr txBox="1">
            <a:spLocks/>
          </p:cNvSpPr>
          <p:nvPr/>
        </p:nvSpPr>
        <p:spPr>
          <a:xfrm>
            <a:off x="6271192" y="551165"/>
            <a:ext cx="2279072" cy="3228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Mesela araç algılama projesi </a:t>
            </a:r>
            <a:r>
              <a:rPr lang="tr-TR" dirty="0" err="1" smtClean="0"/>
              <a:t>için,araç</a:t>
            </a:r>
            <a:r>
              <a:rPr lang="tr-TR" dirty="0" smtClean="0"/>
              <a:t> resimleri ve araç olmayan alakasız resimleri bulup eklemek</a:t>
            </a:r>
            <a:endParaRPr lang="tr-TR" dirty="0"/>
          </a:p>
        </p:txBody>
      </p:sp>
      <p:sp>
        <p:nvSpPr>
          <p:cNvPr id="25" name="İçerik Yer Tutucusu 12"/>
          <p:cNvSpPr txBox="1">
            <a:spLocks/>
          </p:cNvSpPr>
          <p:nvPr/>
        </p:nvSpPr>
        <p:spPr>
          <a:xfrm>
            <a:off x="8550264" y="3429000"/>
            <a:ext cx="2279072" cy="3228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Kendi koduna </a:t>
            </a:r>
            <a:r>
              <a:rPr lang="tr-TR" dirty="0" err="1" smtClean="0"/>
              <a:t>xml</a:t>
            </a:r>
            <a:r>
              <a:rPr lang="tr-TR" dirty="0" smtClean="0"/>
              <a:t> formatında eklemek</a:t>
            </a:r>
            <a:endParaRPr lang="tr-TR" dirty="0"/>
          </a:p>
        </p:txBody>
      </p:sp>
      <p:sp>
        <p:nvSpPr>
          <p:cNvPr id="26" name="İçerik Yer Tutucusu 12"/>
          <p:cNvSpPr txBox="1">
            <a:spLocks/>
          </p:cNvSpPr>
          <p:nvPr/>
        </p:nvSpPr>
        <p:spPr>
          <a:xfrm>
            <a:off x="3839483" y="3205359"/>
            <a:ext cx="2279072" cy="3228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sp>
        <p:nvSpPr>
          <p:cNvPr id="27" name="İçerik Yer Tutucusu 12"/>
          <p:cNvSpPr txBox="1">
            <a:spLocks/>
          </p:cNvSpPr>
          <p:nvPr/>
        </p:nvSpPr>
        <p:spPr>
          <a:xfrm>
            <a:off x="420555" y="416306"/>
            <a:ext cx="2946099" cy="13330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dirty="0" smtClean="0"/>
              <a:t>KENDİ CASCADENİ OLUŞTURMAK</a:t>
            </a:r>
            <a:endParaRPr lang="tr-TR" sz="2800" dirty="0"/>
          </a:p>
        </p:txBody>
      </p:sp>
      <p:pic>
        <p:nvPicPr>
          <p:cNvPr id="22" name="Resi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545" y="3205360"/>
            <a:ext cx="3727183" cy="3451750"/>
          </a:xfrm>
          <a:prstGeom prst="rect">
            <a:avLst/>
          </a:prstGeom>
        </p:spPr>
      </p:pic>
      <p:pic>
        <p:nvPicPr>
          <p:cNvPr id="28" name="Resim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12081" y="4513623"/>
            <a:ext cx="792549" cy="835224"/>
          </a:xfrm>
          <a:prstGeom prst="rect">
            <a:avLst/>
          </a:prstGeom>
        </p:spPr>
      </p:pic>
      <p:pic>
        <p:nvPicPr>
          <p:cNvPr id="29" name="Resim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" y="3543112"/>
            <a:ext cx="2657625" cy="25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3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van 7"/>
          <p:cNvSpPr>
            <a:spLocks noGrp="1"/>
          </p:cNvSpPr>
          <p:nvPr>
            <p:ph type="title"/>
          </p:nvPr>
        </p:nvSpPr>
        <p:spPr>
          <a:xfrm>
            <a:off x="214746" y="0"/>
            <a:ext cx="10131425" cy="1456267"/>
          </a:xfrm>
        </p:spPr>
        <p:txBody>
          <a:bodyPr/>
          <a:lstStyle/>
          <a:p>
            <a:r>
              <a:rPr lang="tr-TR" dirty="0" smtClean="0"/>
              <a:t>Kalibre projesi</a:t>
            </a:r>
            <a:endParaRPr lang="tr-TR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6" y="1219200"/>
            <a:ext cx="5595601" cy="5126182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83" y="1219200"/>
            <a:ext cx="5755007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ökyüzü">
  <a:themeElements>
    <a:clrScheme name="Gökyüzü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Gökyüzü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ökyüzü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2811</TotalTime>
  <Words>148</Words>
  <Application>Microsoft Office PowerPoint</Application>
  <PresentationFormat>Geniş ekran</PresentationFormat>
  <Paragraphs>60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Gökyüzü</vt:lpstr>
      <vt:lpstr>GÖRÜNTÜ İŞLEME</vt:lpstr>
      <vt:lpstr>PowerPoint Sunusu</vt:lpstr>
      <vt:lpstr>Görüntü işlemede Staj süresince yaptıklarım :  </vt:lpstr>
      <vt:lpstr>Sarı Şerit takibi</vt:lpstr>
      <vt:lpstr>PROJE 2:ARAÇ sayma</vt:lpstr>
      <vt:lpstr>Cascade projeleri</vt:lpstr>
      <vt:lpstr>ÇIKTILARI</vt:lpstr>
      <vt:lpstr>PowerPoint Sunusu</vt:lpstr>
      <vt:lpstr>Kalibre projesi</vt:lpstr>
      <vt:lpstr>PowerPoint Sunusu</vt:lpstr>
      <vt:lpstr>PowerPoint Sunusu</vt:lpstr>
      <vt:lpstr>MACHİNE LEARNİNG</vt:lpstr>
      <vt:lpstr>Makine öğrenmesi nedir ?</vt:lpstr>
      <vt:lpstr>PowerPoint Sunusu</vt:lpstr>
      <vt:lpstr>Machine learningde Staj süresince yaptıklarım : </vt:lpstr>
      <vt:lpstr>Land MİNES PROJECTS</vt:lpstr>
      <vt:lpstr>PowerPoint Sunusu</vt:lpstr>
      <vt:lpstr>ÇIKTILAR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STAJ SUNUMU</dc:title>
  <dc:creator>atahan şahin</dc:creator>
  <cp:lastModifiedBy>Lenovo</cp:lastModifiedBy>
  <cp:revision>38</cp:revision>
  <dcterms:created xsi:type="dcterms:W3CDTF">2024-08-01T18:03:24Z</dcterms:created>
  <dcterms:modified xsi:type="dcterms:W3CDTF">2024-11-07T18:16:18Z</dcterms:modified>
</cp:coreProperties>
</file>